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4" r:id="rId6"/>
    <p:sldId id="263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C246376-00BC-46B5-90AB-51F28D067FC4}" type="datetimeFigureOut">
              <a:rPr lang="ru-RU" smtClean="0"/>
              <a:pPr/>
              <a:t>10.01.2020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A968FF8-35BE-4F5E-8537-DF8AB47340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571480"/>
            <a:ext cx="8305800" cy="192882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Классный час на тему: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2143116"/>
            <a:ext cx="8305800" cy="2056746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         «Курить или…»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Саня\Мои документы\Мои рисунки\MP Navigator\2008_10_17\IMG_0004.jpg"/>
          <p:cNvPicPr/>
          <p:nvPr/>
        </p:nvPicPr>
        <p:blipFill>
          <a:blip r:embed="rId2" cstate="print"/>
          <a:srcRect l="28060" t="59459" r="43031" b="12682"/>
          <a:stretch>
            <a:fillRect/>
          </a:stretch>
        </p:blipFill>
        <p:spPr bwMode="auto">
          <a:xfrm>
            <a:off x="285720" y="1071546"/>
            <a:ext cx="378621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6248" y="714356"/>
            <a:ext cx="46434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Статистика утверждает :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Ежегодно люди выкуривают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3600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миллиардов сигарет,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3,5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МИЛЛИАРДА ЖИТЕЛЕЙ ПЛАНЕТЫ ПРОПУСКАЮТ ЧЕРЕЗ ЛЕГКИЕ ЯДОВИТЫЙ ДЫМ ОТ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МИЛЛИАРДОВ КГ. ТАБАКА</a:t>
            </a:r>
          </a:p>
          <a:p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Саня\Мои документы\Мои рисунки\MP Navigator\2008_10_17\IMG_0005.jpg"/>
          <p:cNvPicPr/>
          <p:nvPr/>
        </p:nvPicPr>
        <p:blipFill>
          <a:blip r:embed="rId2" cstate="print"/>
          <a:srcRect l="47727" t="1573" r="13986" b="59240"/>
          <a:stretch>
            <a:fillRect/>
          </a:stretch>
        </p:blipFill>
        <p:spPr bwMode="auto">
          <a:xfrm>
            <a:off x="4071934" y="2428868"/>
            <a:ext cx="428628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85786" y="928670"/>
            <a:ext cx="750545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Курение коварно разрушает здоровье</a:t>
            </a:r>
          </a:p>
          <a:p>
            <a:r>
              <a:rPr lang="ru-RU" sz="3600" dirty="0" smtClean="0"/>
              <a:t> день за днем, месяц за месяцем,</a:t>
            </a:r>
          </a:p>
          <a:p>
            <a:r>
              <a:rPr lang="ru-RU" sz="3600" dirty="0" smtClean="0"/>
              <a:t>год за годом.</a:t>
            </a:r>
          </a:p>
          <a:p>
            <a:endParaRPr lang="ru-RU" sz="3600" dirty="0" smtClean="0"/>
          </a:p>
          <a:p>
            <a:r>
              <a:rPr lang="ru-RU" sz="3600" dirty="0" smtClean="0"/>
              <a:t>Курение – </a:t>
            </a:r>
          </a:p>
          <a:p>
            <a:r>
              <a:rPr lang="ru-RU" sz="3600" dirty="0" smtClean="0"/>
              <a:t>уродливая </a:t>
            </a:r>
          </a:p>
          <a:p>
            <a:r>
              <a:rPr lang="ru-RU" sz="3600" dirty="0" smtClean="0"/>
              <a:t>привычка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Саня\Мои документы\Мои рисунки\MP Navigator\2008_10_17\IMG_0006.jpg"/>
          <p:cNvPicPr/>
          <p:nvPr/>
        </p:nvPicPr>
        <p:blipFill>
          <a:blip r:embed="rId2" cstate="print"/>
          <a:srcRect l="56441" t="21273" r="7961" b="50941"/>
          <a:stretch>
            <a:fillRect/>
          </a:stretch>
        </p:blipFill>
        <p:spPr bwMode="auto">
          <a:xfrm>
            <a:off x="428596" y="3286124"/>
            <a:ext cx="378621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8495659" cy="571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Факты</a:t>
            </a:r>
            <a:r>
              <a:rPr lang="ru-RU" sz="3200" b="1" dirty="0" smtClean="0"/>
              <a:t>: В конце 16 столетия в Англии </a:t>
            </a:r>
          </a:p>
          <a:p>
            <a:r>
              <a:rPr lang="ru-RU" sz="3200" b="1" dirty="0" smtClean="0"/>
              <a:t>за курение казнили, а головы казненных</a:t>
            </a:r>
          </a:p>
          <a:p>
            <a:r>
              <a:rPr lang="ru-RU" sz="3200" b="1" dirty="0" smtClean="0"/>
              <a:t>С трубкой во рту  выставляли на площади.</a:t>
            </a:r>
          </a:p>
          <a:p>
            <a:r>
              <a:rPr lang="ru-RU" sz="3200" b="1" dirty="0" smtClean="0"/>
              <a:t>В Турции курильщиков сажали на кол. В </a:t>
            </a:r>
          </a:p>
          <a:p>
            <a:r>
              <a:rPr lang="ru-RU" sz="3200" b="1" dirty="0" smtClean="0"/>
              <a:t>Россию завезли зелье в начале 17 в. У кого</a:t>
            </a:r>
          </a:p>
          <a:p>
            <a:r>
              <a:rPr lang="ru-RU" sz="3200" b="1" dirty="0" smtClean="0"/>
              <a:t>                                       находили ,били кнутом</a:t>
            </a:r>
          </a:p>
          <a:p>
            <a:r>
              <a:rPr lang="ru-RU" sz="3200" b="1" dirty="0" smtClean="0"/>
              <a:t>                                       и пытали.</a:t>
            </a:r>
          </a:p>
          <a:p>
            <a:r>
              <a:rPr lang="ru-RU" sz="3200" b="1" dirty="0" smtClean="0"/>
              <a:t>                                       Но даже такие меры </a:t>
            </a:r>
          </a:p>
          <a:p>
            <a:r>
              <a:rPr lang="ru-RU" sz="3200" b="1" dirty="0" smtClean="0"/>
              <a:t>                                       результатов не дали.</a:t>
            </a:r>
          </a:p>
          <a:p>
            <a:endParaRPr lang="ru-RU" sz="3200" b="1" dirty="0" smtClean="0"/>
          </a:p>
          <a:p>
            <a:endParaRPr lang="ru-RU" sz="32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Саня\Мои документы\Мои рисунки\MP Navigator\2008_10_17\IMG_0005.jpg"/>
          <p:cNvPicPr/>
          <p:nvPr/>
        </p:nvPicPr>
        <p:blipFill>
          <a:blip r:embed="rId2" cstate="print"/>
          <a:srcRect l="14161" t="56750" r="13112" b="5242"/>
          <a:stretch>
            <a:fillRect/>
          </a:stretch>
        </p:blipFill>
        <p:spPr bwMode="auto">
          <a:xfrm>
            <a:off x="683568" y="404664"/>
            <a:ext cx="7715304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Саня\Мои документы\Мои рисунки\MP Navigator\2008_10_17\IMG_0007.jpg"/>
          <p:cNvPicPr/>
          <p:nvPr/>
        </p:nvPicPr>
        <p:blipFill>
          <a:blip r:embed="rId2" cstate="print"/>
          <a:srcRect l="36904" t="43535" r="40793" b="29961"/>
          <a:stretch>
            <a:fillRect/>
          </a:stretch>
        </p:blipFill>
        <p:spPr bwMode="auto">
          <a:xfrm>
            <a:off x="517878" y="1294908"/>
            <a:ext cx="2276478" cy="289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Саня\Мои документы\Мои рисунки\MP Navigator\2008_10_17\IMG_0007.jpg"/>
          <p:cNvPicPr/>
          <p:nvPr/>
        </p:nvPicPr>
        <p:blipFill>
          <a:blip r:embed="rId3" cstate="print"/>
          <a:srcRect l="59166" t="70904" r="10369" b="9174"/>
          <a:stretch>
            <a:fillRect/>
          </a:stretch>
        </p:blipFill>
        <p:spPr bwMode="auto">
          <a:xfrm>
            <a:off x="3000364" y="2928934"/>
            <a:ext cx="304324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Саня\Мои документы\Мои рисунки\MP Navigator\2008_10_17\IMG_0007.jpg"/>
          <p:cNvPicPr/>
          <p:nvPr/>
        </p:nvPicPr>
        <p:blipFill>
          <a:blip r:embed="rId4" cstate="print"/>
          <a:srcRect l="-962" t="23853" r="73864" b="56750"/>
          <a:stretch>
            <a:fillRect/>
          </a:stretch>
        </p:blipFill>
        <p:spPr bwMode="auto">
          <a:xfrm>
            <a:off x="6215074" y="1500174"/>
            <a:ext cx="24574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71736" y="428604"/>
            <a:ext cx="4579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    Мы выбираем </a:t>
            </a:r>
          </a:p>
          <a:p>
            <a:r>
              <a:rPr lang="ru-RU" sz="4400" dirty="0" smtClean="0"/>
              <a:t>          спорт</a:t>
            </a:r>
            <a:endParaRPr lang="ru-RU" sz="4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220</TotalTime>
  <Words>123</Words>
  <Application>Microsoft Office PowerPoint</Application>
  <PresentationFormat>Экран (4:3)</PresentationFormat>
  <Paragraphs>24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Трек</vt:lpstr>
      <vt:lpstr>Классный час на тему: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MSPUTNIK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 на тему:</dc:title>
  <dc:creator>eXPerience</dc:creator>
  <cp:lastModifiedBy>МБОУ СОШ №3Купызина</cp:lastModifiedBy>
  <cp:revision>26</cp:revision>
  <dcterms:created xsi:type="dcterms:W3CDTF">2008-10-17T14:10:41Z</dcterms:created>
  <dcterms:modified xsi:type="dcterms:W3CDTF">2020-01-10T11:32:21Z</dcterms:modified>
</cp:coreProperties>
</file>