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9" r:id="rId3"/>
    <p:sldId id="264" r:id="rId4"/>
    <p:sldId id="260" r:id="rId5"/>
    <p:sldId id="261" r:id="rId6"/>
    <p:sldId id="258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255D71-E1C4-4AB8-A778-9C8259F5AC6D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D3A18A5-1C55-4D82-858E-BE2D350F09F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«75 </a:t>
            </a:r>
            <a:r>
              <a:rPr lang="ru-RU" smtClean="0"/>
              <a:t>ДНЕЙ </a:t>
            </a:r>
            <a:r>
              <a:rPr lang="ru-RU" dirty="0" smtClean="0"/>
              <a:t>ПАМЯТИ»</a:t>
            </a:r>
            <a:endParaRPr lang="ru-RU" dirty="0"/>
          </a:p>
        </p:txBody>
      </p:sp>
      <p:pic>
        <p:nvPicPr>
          <p:cNvPr id="4" name="Объект 3" descr="C:\Users\МБОУ СОШ №3Купызина\Desktop\2020 месячник\IMG-20200128-WA005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39"/>
            <a:ext cx="4601633" cy="4032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БОУ СОШ №3Купызина\Desktop\2020 месячник\IMG-20200120-WA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56760"/>
            <a:ext cx="4200039" cy="4064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5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0824" y="188640"/>
            <a:ext cx="8978639" cy="1656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890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Тематическая викторина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«Листая истории славной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страницы доблести Ленинграда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" name="Рисунок 6" descr="C:\Users\МБОУ СОШ №3Купызина\Desktop\2020 месячник\IMG-20200118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" y="2420888"/>
            <a:ext cx="4544736" cy="432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МБОУ СОШ №3Купызина\Desktop\2020 месячник\IMG-20200118-WA00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79" y="2420888"/>
            <a:ext cx="4658461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137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ГОД ПАМЯТИ И СЛАВЫ</a:t>
            </a:r>
            <a:endParaRPr lang="ru-RU" dirty="0"/>
          </a:p>
        </p:txBody>
      </p:sp>
      <p:pic>
        <p:nvPicPr>
          <p:cNvPr id="4" name="Рисунок 3" descr="C:\Users\МБОУ СОШ №3Купызина\Desktop\2020 месячник\IMG-20200128-WA00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8424"/>
            <a:ext cx="4680520" cy="3670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БОУ СОШ №3Купызина\Desktop\2020 месячник\IMG-20200120-WA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8424"/>
            <a:ext cx="4176464" cy="36708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844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2634" y="620687"/>
            <a:ext cx="7772400" cy="1365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Патриотическая  Акция «Обелиск» освященной 75-летию Победы в ВОВ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БОУ СОШ №3Купызина\Desktop\IMG-20200221-WA00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09774"/>
            <a:ext cx="7992888" cy="44435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9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МБОУ СОШ №3Купызина\Desktop\IMG-20200221-WA00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679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:\Новая папка (2)\Копии\Мои рисунки\Изображение\ветера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99" y="2996952"/>
            <a:ext cx="348349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МБОУ СОШ №3Купызина\Desktop\компьютер О.Б раб стол\МЕСЯЧНИК\убор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098" y="2996951"/>
            <a:ext cx="3151126" cy="37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:\Новая папка (2)\Копии\Мои рисунки\Изображение\Изображение 10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996952"/>
            <a:ext cx="266429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58749" y="260648"/>
            <a:ext cx="8991601" cy="23115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45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Благотворительная  акция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«Рядом живет ветеран»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644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75 дней ПАМЯТИ</a:t>
            </a:r>
            <a:endParaRPr lang="ru-RU" dirty="0"/>
          </a:p>
        </p:txBody>
      </p:sp>
      <p:pic>
        <p:nvPicPr>
          <p:cNvPr id="4" name="Рисунок 3" descr="C:\Users\МБОУ СОШ №3Купызина\Desktop\IMG-20200219-WA000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3"/>
            <a:ext cx="4644008" cy="518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МБОУ СОШ №3Купызина\Desktop\2020 месячник\IMG-20200219-WA00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49509"/>
            <a:ext cx="4499992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4484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40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«75 ДНЕЙ ПАМЯТИ»</vt:lpstr>
      <vt:lpstr>Презентация PowerPoint</vt:lpstr>
      <vt:lpstr>ГОД ПАМЯТИ И СЛАВЫ</vt:lpstr>
      <vt:lpstr>Патриотическая  Акция «Обелиск» освященной 75-летию Победы в ВОВ</vt:lpstr>
      <vt:lpstr>Презентация PowerPoint</vt:lpstr>
      <vt:lpstr>Презентация PowerPoint</vt:lpstr>
      <vt:lpstr>АКЦИЯ 75 дней ПАМЯТИ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МБОУ СОШ №3Купызина</dc:creator>
  <cp:lastModifiedBy>МБОУ СОШ №3Купызина</cp:lastModifiedBy>
  <cp:revision>21</cp:revision>
  <dcterms:created xsi:type="dcterms:W3CDTF">2020-01-16T05:06:39Z</dcterms:created>
  <dcterms:modified xsi:type="dcterms:W3CDTF">2020-04-24T08:28:17Z</dcterms:modified>
</cp:coreProperties>
</file>